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64" r:id="rId3"/>
    <p:sldId id="279" r:id="rId4"/>
    <p:sldId id="280" r:id="rId5"/>
    <p:sldId id="281" r:id="rId6"/>
    <p:sldId id="282" r:id="rId7"/>
    <p:sldId id="283" r:id="rId8"/>
    <p:sldId id="284" r:id="rId9"/>
    <p:sldId id="285" r:id="rId10"/>
    <p:sldId id="267" r:id="rId11"/>
    <p:sldId id="266" r:id="rId12"/>
    <p:sldId id="269" r:id="rId13"/>
    <p:sldId id="268" r:id="rId14"/>
    <p:sldId id="270" r:id="rId15"/>
    <p:sldId id="272" r:id="rId16"/>
    <p:sldId id="276" r:id="rId17"/>
    <p:sldId id="277" r:id="rId18"/>
    <p:sldId id="273" r:id="rId19"/>
    <p:sldId id="278" r:id="rId20"/>
    <p:sldId id="287" r:id="rId21"/>
    <p:sldId id="286" r:id="rId22"/>
    <p:sldId id="271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70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DA078C-ABAF-4DC5-BF65-B5B9FFBC1B76}" type="datetimeFigureOut">
              <a:rPr lang="en-US" smtClean="0"/>
              <a:t>6/10/2023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6FC1B9-27DA-453E-8B60-11989D1F9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838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DC676-3B0E-4E08-921A-CADA51200C88}" type="datetimeFigureOut">
              <a:rPr lang="en-US" smtClean="0"/>
              <a:t>6/10/2023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0B7B2-96B6-40BE-A49F-26FCBBDFDC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9962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DC676-3B0E-4E08-921A-CADA51200C88}" type="datetimeFigureOut">
              <a:rPr lang="en-US" smtClean="0"/>
              <a:t>6/10/2023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0B7B2-96B6-40BE-A49F-26FCBBDFDC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502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DC676-3B0E-4E08-921A-CADA51200C88}" type="datetimeFigureOut">
              <a:rPr lang="en-US" smtClean="0"/>
              <a:t>6/10/2023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0B7B2-96B6-40BE-A49F-26FCBBDFDC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4313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DC676-3B0E-4E08-921A-CADA51200C88}" type="datetimeFigureOut">
              <a:rPr lang="en-US" smtClean="0"/>
              <a:t>6/10/2023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0B7B2-96B6-40BE-A49F-26FCBBDFDC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7944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DC676-3B0E-4E08-921A-CADA51200C88}" type="datetimeFigureOut">
              <a:rPr lang="en-US" smtClean="0"/>
              <a:t>6/10/2023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0B7B2-96B6-40BE-A49F-26FCBBDFDC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4082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DC676-3B0E-4E08-921A-CADA51200C88}" type="datetimeFigureOut">
              <a:rPr lang="en-US" smtClean="0"/>
              <a:t>6/10/2023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0B7B2-96B6-40BE-A49F-26FCBBDFDC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8332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DC676-3B0E-4E08-921A-CADA51200C88}" type="datetimeFigureOut">
              <a:rPr lang="en-US" smtClean="0"/>
              <a:t>6/10/2023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0B7B2-96B6-40BE-A49F-26FCBBDFDC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4219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DC676-3B0E-4E08-921A-CADA51200C88}" type="datetimeFigureOut">
              <a:rPr lang="en-US" smtClean="0"/>
              <a:t>6/10/2023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0B7B2-96B6-40BE-A49F-26FCBBDFDC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3361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DC676-3B0E-4E08-921A-CADA51200C88}" type="datetimeFigureOut">
              <a:rPr lang="en-US" smtClean="0"/>
              <a:t>6/10/2023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0B7B2-96B6-40BE-A49F-26FCBBDFDC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7595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DC676-3B0E-4E08-921A-CADA51200C88}" type="datetimeFigureOut">
              <a:rPr lang="en-US" smtClean="0"/>
              <a:t>6/10/2023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0B7B2-96B6-40BE-A49F-26FCBBDFDC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0145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DC676-3B0E-4E08-921A-CADA51200C88}" type="datetimeFigureOut">
              <a:rPr lang="en-US" smtClean="0"/>
              <a:t>6/10/2023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0B7B2-96B6-40BE-A49F-26FCBBDFDC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601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FDC676-3B0E-4E08-921A-CADA51200C88}" type="datetimeFigureOut">
              <a:rPr lang="en-US" smtClean="0"/>
              <a:t>6/10/2023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20B7B2-96B6-40BE-A49F-26FCBBDFDC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1643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9600" b="1" dirty="0" smtClean="0">
                <a:latin typeface="Sweet Patterson DEMO" pitchFamily="2" charset="0"/>
              </a:rPr>
              <a:t>city  project</a:t>
            </a:r>
            <a:endParaRPr lang="en-US" b="1" dirty="0">
              <a:latin typeface="Sweet Patterson DEMO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4800" b="1" dirty="0" smtClean="0">
                <a:latin typeface="Sweet Patterson DEMO" pitchFamily="2" charset="0"/>
              </a:rPr>
              <a:t>low poly blender project</a:t>
            </a:r>
          </a:p>
        </p:txBody>
      </p:sp>
    </p:spTree>
    <p:extLst>
      <p:ext uri="{BB962C8B-B14F-4D97-AF65-F5344CB8AC3E}">
        <p14:creationId xmlns:p14="http://schemas.microsoft.com/office/powerpoint/2010/main" val="1934510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490653" y="5610612"/>
            <a:ext cx="7627434" cy="12473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591014" y="5941918"/>
            <a:ext cx="801772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Walkway Expand Black" panose="00000400000000000000" pitchFamily="2" charset="0"/>
              </a:rPr>
              <a:t>View </a:t>
            </a:r>
            <a:r>
              <a:rPr lang="en-US" sz="2800" dirty="0">
                <a:latin typeface="Walkway Expand Black" panose="00000400000000000000" pitchFamily="2" charset="0"/>
              </a:rPr>
              <a:t>( 1 ) </a:t>
            </a:r>
            <a:r>
              <a:rPr lang="en-US" sz="2800" dirty="0" smtClean="0">
                <a:latin typeface="Walkway Expand Black" panose="00000400000000000000" pitchFamily="2" charset="0"/>
              </a:rPr>
              <a:t>calming morning </a:t>
            </a:r>
            <a:r>
              <a:rPr lang="en-US" sz="2800" dirty="0">
                <a:latin typeface="Walkway Expand Black" panose="00000400000000000000" pitchFamily="2" charset="0"/>
              </a:rPr>
              <a:t>walk</a:t>
            </a:r>
          </a:p>
          <a:p>
            <a:endParaRPr lang="en-US" sz="3200" dirty="0">
              <a:solidFill>
                <a:schemeClr val="bg1"/>
              </a:solidFill>
              <a:latin typeface="Walkway Expand Black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998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490653" y="5610612"/>
            <a:ext cx="6791093" cy="12473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591015" y="5941918"/>
            <a:ext cx="702588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smtClean="0">
                <a:latin typeface="Walkway Expand Black" panose="00000400000000000000" pitchFamily="2" charset="0"/>
              </a:rPr>
              <a:t>View ( 2 ) Foggy Car Ride</a:t>
            </a:r>
            <a:endParaRPr lang="en-US" sz="3200" dirty="0">
              <a:latin typeface="Walkway Expand Black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5825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490653" y="5610612"/>
            <a:ext cx="7125630" cy="12473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869794" y="5998226"/>
            <a:ext cx="645655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smtClean="0">
                <a:latin typeface="Walkway Expand Black" panose="00000400000000000000" pitchFamily="2" charset="0"/>
              </a:rPr>
              <a:t>View </a:t>
            </a:r>
            <a:r>
              <a:rPr lang="en-US" sz="3200" dirty="0">
                <a:latin typeface="Walkway Expand Black" panose="00000400000000000000" pitchFamily="2" charset="0"/>
              </a:rPr>
              <a:t>( 3 ) Evee </a:t>
            </a:r>
            <a:r>
              <a:rPr lang="en-US" sz="3200" dirty="0" smtClean="0">
                <a:latin typeface="Walkway Expand Black" panose="00000400000000000000" pitchFamily="2" charset="0"/>
              </a:rPr>
              <a:t>Rendering</a:t>
            </a:r>
            <a:endParaRPr lang="en-US" sz="3200" dirty="0">
              <a:latin typeface="Walkway Expand Black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6680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7" y="0"/>
            <a:ext cx="12192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57200" y="5610612"/>
            <a:ext cx="7518400" cy="12473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597829" y="5969322"/>
            <a:ext cx="7237142" cy="6032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smtClean="0">
                <a:latin typeface="Walkway Expand Black" panose="00000400000000000000" pitchFamily="2" charset="0"/>
              </a:rPr>
              <a:t>View </a:t>
            </a:r>
            <a:r>
              <a:rPr lang="en-US" sz="3200" dirty="0">
                <a:latin typeface="Walkway Expand Black" panose="00000400000000000000" pitchFamily="2" charset="0"/>
              </a:rPr>
              <a:t>( </a:t>
            </a:r>
            <a:r>
              <a:rPr lang="en-US" sz="3200" dirty="0" smtClean="0">
                <a:latin typeface="Walkway Expand Black" panose="00000400000000000000" pitchFamily="2" charset="0"/>
              </a:rPr>
              <a:t>4 ) midday coffee time</a:t>
            </a:r>
            <a:endParaRPr lang="en-US" sz="3200" dirty="0">
              <a:latin typeface="Walkway Expand Black" panose="00000400000000000000" pitchFamily="2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606201" y="5025837"/>
            <a:ext cx="133882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  <a:latin typeface="Eternate" pitchFamily="50" charset="0"/>
              </a:rPr>
              <a:t>Bicycle</a:t>
            </a:r>
            <a:endParaRPr lang="en-US" sz="2400" b="1" dirty="0">
              <a:solidFill>
                <a:schemeClr val="bg1"/>
              </a:solidFill>
              <a:latin typeface="Eternate" pitchFamily="50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071586" y="4703791"/>
            <a:ext cx="72327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  <a:latin typeface="Eternate" pitchFamily="50" charset="0"/>
              </a:rPr>
              <a:t>Car</a:t>
            </a:r>
            <a:endParaRPr lang="en-US" sz="2400" b="1" dirty="0">
              <a:solidFill>
                <a:schemeClr val="bg1"/>
              </a:solidFill>
              <a:latin typeface="Eternate" pitchFamily="50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994123" y="4208922"/>
            <a:ext cx="166744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  <a:latin typeface="Eternate" pitchFamily="50" charset="0"/>
              </a:rPr>
              <a:t>Building</a:t>
            </a:r>
            <a:endParaRPr lang="en-US" sz="2400" b="1" dirty="0">
              <a:solidFill>
                <a:schemeClr val="bg1"/>
              </a:solidFill>
              <a:latin typeface="Eternate" pitchFamily="50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615303" y="3136612"/>
            <a:ext cx="196880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  <a:latin typeface="Eternate" pitchFamily="50" charset="0"/>
              </a:rPr>
              <a:t>Coffee shop</a:t>
            </a:r>
            <a:endParaRPr lang="en-US" sz="2400" b="1" dirty="0">
              <a:solidFill>
                <a:schemeClr val="bg1"/>
              </a:solidFill>
              <a:latin typeface="Eternate" pitchFamily="50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7591781" y="2220531"/>
            <a:ext cx="113685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  <a:latin typeface="Eternate" pitchFamily="50" charset="0"/>
              </a:rPr>
              <a:t>house</a:t>
            </a:r>
            <a:endParaRPr lang="en-US" sz="2400" b="1" dirty="0">
              <a:solidFill>
                <a:schemeClr val="bg1"/>
              </a:solidFill>
              <a:latin typeface="Eternate" pitchFamily="50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81645" y="2435767"/>
            <a:ext cx="225157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  <a:latin typeface="Eternate" pitchFamily="50" charset="0"/>
              </a:rPr>
              <a:t>donuts shop</a:t>
            </a:r>
            <a:endParaRPr lang="en-US" sz="2400" b="1" dirty="0">
              <a:solidFill>
                <a:schemeClr val="bg1"/>
              </a:solidFill>
              <a:latin typeface="Eternate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9114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7200" b="1" dirty="0" smtClean="0">
                <a:latin typeface="Eternate" pitchFamily="50" charset="0"/>
              </a:rPr>
              <a:t>Taxonomy of our city</a:t>
            </a:r>
            <a:endParaRPr lang="en-US" sz="7200" b="1" dirty="0">
              <a:latin typeface="Eternate" pitchFamily="50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4800" b="1" dirty="0" smtClean="0">
                <a:latin typeface="Sweet Patterson DEMO" pitchFamily="2" charset="0"/>
              </a:rPr>
              <a:t>main components we used</a:t>
            </a:r>
          </a:p>
        </p:txBody>
      </p:sp>
    </p:spTree>
    <p:extLst>
      <p:ext uri="{BB962C8B-B14F-4D97-AF65-F5344CB8AC3E}">
        <p14:creationId xmlns:p14="http://schemas.microsoft.com/office/powerpoint/2010/main" val="4092704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763556" y="3136612"/>
            <a:ext cx="166744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  <a:latin typeface="Eternate" pitchFamily="50" charset="0"/>
              </a:rPr>
              <a:t>Building</a:t>
            </a:r>
            <a:endParaRPr lang="en-US" sz="2400" b="1" dirty="0">
              <a:solidFill>
                <a:schemeClr val="bg1"/>
              </a:solidFill>
              <a:latin typeface="Eternate" pitchFamily="50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817946" y="3830442"/>
            <a:ext cx="396999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  <a:latin typeface="Eternate" pitchFamily="50" charset="0"/>
              </a:rPr>
              <a:t>Classic street lightings</a:t>
            </a:r>
            <a:endParaRPr lang="en-US" sz="2400" b="1" dirty="0">
              <a:solidFill>
                <a:schemeClr val="bg1"/>
              </a:solidFill>
              <a:latin typeface="Eternate" pitchFamily="50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579229" y="3538054"/>
            <a:ext cx="78739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  <a:latin typeface="Eternate" pitchFamily="50" charset="0"/>
              </a:rPr>
              <a:t>tree</a:t>
            </a:r>
            <a:endParaRPr lang="en-US" sz="2400" b="1" dirty="0">
              <a:solidFill>
                <a:schemeClr val="bg1"/>
              </a:solidFill>
              <a:latin typeface="Eternate" pitchFamily="50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096000" y="5344221"/>
            <a:ext cx="192392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  <a:latin typeface="Eternate" pitchFamily="50" charset="0"/>
              </a:rPr>
              <a:t>Road fence</a:t>
            </a:r>
            <a:endParaRPr lang="en-US" sz="2400" b="1" dirty="0">
              <a:solidFill>
                <a:schemeClr val="bg1"/>
              </a:solidFill>
              <a:latin typeface="Eternate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29731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3957071"/>
            <a:ext cx="282641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  <a:latin typeface="Eternate" pitchFamily="50" charset="0"/>
              </a:rPr>
              <a:t>Outdoor seating</a:t>
            </a:r>
            <a:endParaRPr lang="en-US" sz="2400" b="1" dirty="0">
              <a:solidFill>
                <a:schemeClr val="bg1"/>
              </a:solidFill>
              <a:latin typeface="Eternate" pitchFamily="50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308520" y="2941646"/>
            <a:ext cx="212269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  <a:latin typeface="Eternate" pitchFamily="50" charset="0"/>
              </a:rPr>
              <a:t>Stop station</a:t>
            </a:r>
            <a:endParaRPr lang="en-US" sz="2400" b="1" dirty="0">
              <a:solidFill>
                <a:schemeClr val="bg1"/>
              </a:solidFill>
              <a:latin typeface="Eternate" pitchFamily="50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537370" y="5407535"/>
            <a:ext cx="203453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  <a:latin typeface="Eternate" pitchFamily="50" charset="0"/>
              </a:rPr>
              <a:t>Traffic cone</a:t>
            </a:r>
            <a:endParaRPr lang="en-US" sz="2400" b="1" dirty="0">
              <a:solidFill>
                <a:schemeClr val="bg1"/>
              </a:solidFill>
              <a:latin typeface="Eternate" pitchFamily="50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777990" y="5790663"/>
            <a:ext cx="282641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  <a:latin typeface="Eternate" pitchFamily="50" charset="0"/>
              </a:rPr>
              <a:t>Outdoor seating</a:t>
            </a:r>
            <a:endParaRPr lang="en-US" sz="2400" b="1" dirty="0">
              <a:solidFill>
                <a:schemeClr val="bg1"/>
              </a:solidFill>
              <a:latin typeface="Eternate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12582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773744" y="1709256"/>
            <a:ext cx="163859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  <a:latin typeface="Eternate" pitchFamily="50" charset="0"/>
              </a:rPr>
              <a:t>Mansion</a:t>
            </a:r>
            <a:endParaRPr lang="en-US" sz="2400" b="1" dirty="0">
              <a:solidFill>
                <a:schemeClr val="bg1"/>
              </a:solidFill>
              <a:latin typeface="Eternate" pitchFamily="50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7809251" y="4372837"/>
            <a:ext cx="78739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  <a:latin typeface="Eternate" pitchFamily="50" charset="0"/>
              </a:rPr>
              <a:t>tree</a:t>
            </a:r>
            <a:endParaRPr lang="en-US" sz="2400" b="1" dirty="0">
              <a:solidFill>
                <a:schemeClr val="bg1"/>
              </a:solidFill>
              <a:latin typeface="Eternate" pitchFamily="50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525020" y="2971094"/>
            <a:ext cx="113685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  <a:latin typeface="Eternate" pitchFamily="50" charset="0"/>
              </a:rPr>
              <a:t>house</a:t>
            </a:r>
            <a:endParaRPr lang="en-US" sz="2400" b="1" dirty="0">
              <a:solidFill>
                <a:schemeClr val="bg1"/>
              </a:solidFill>
              <a:latin typeface="Eternate" pitchFamily="50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661870" y="4914547"/>
            <a:ext cx="155202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  <a:latin typeface="Eternate" pitchFamily="50" charset="0"/>
              </a:rPr>
              <a:t>Mailbox</a:t>
            </a:r>
            <a:endParaRPr lang="en-US" sz="2400" b="1" dirty="0">
              <a:solidFill>
                <a:schemeClr val="bg1"/>
              </a:solidFill>
              <a:latin typeface="Eternate" pitchFamily="50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616070" y="1280598"/>
            <a:ext cx="285847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  <a:latin typeface="Eternate" pitchFamily="50" charset="0"/>
              </a:rPr>
              <a:t>Flowers grounds</a:t>
            </a:r>
            <a:endParaRPr lang="en-US" sz="2400" b="1" dirty="0">
              <a:solidFill>
                <a:schemeClr val="bg1"/>
              </a:solidFill>
              <a:latin typeface="Eternate" pitchFamily="50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0217914" y="3788062"/>
            <a:ext cx="82426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  <a:latin typeface="Eternate" pitchFamily="50" charset="0"/>
              </a:rPr>
              <a:t>seat</a:t>
            </a:r>
            <a:endParaRPr lang="en-US" sz="2400" b="1" dirty="0">
              <a:solidFill>
                <a:schemeClr val="bg1"/>
              </a:solidFill>
              <a:latin typeface="Eternate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96841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28" t="11056" r="30287" b="35907"/>
          <a:stretch/>
        </p:blipFill>
        <p:spPr>
          <a:xfrm>
            <a:off x="0" y="0"/>
            <a:ext cx="12410218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586538" y="3127352"/>
            <a:ext cx="7237142" cy="6032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 smtClean="0">
                <a:solidFill>
                  <a:schemeClr val="bg1"/>
                </a:solidFill>
                <a:latin typeface="Walkway Expand Black" panose="00000400000000000000" pitchFamily="2" charset="0"/>
              </a:rPr>
              <a:t>Cycle Engine Render</a:t>
            </a:r>
            <a:endParaRPr lang="en-US" sz="3200" dirty="0">
              <a:solidFill>
                <a:schemeClr val="bg1"/>
              </a:solidFill>
              <a:latin typeface="Walkway Expand Black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32111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586538" y="3127352"/>
            <a:ext cx="7237142" cy="6032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 smtClean="0">
                <a:solidFill>
                  <a:schemeClr val="bg1"/>
                </a:solidFill>
                <a:latin typeface="Walkway Expand Black" panose="00000400000000000000" pitchFamily="2" charset="0"/>
              </a:rPr>
              <a:t>Evee Engine Render</a:t>
            </a:r>
            <a:endParaRPr lang="en-US" sz="3200" dirty="0">
              <a:solidFill>
                <a:schemeClr val="bg1"/>
              </a:solidFill>
              <a:latin typeface="Walkway Expand Black" panose="000004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02602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388572" y="5731056"/>
            <a:ext cx="319831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 smtClean="0">
                <a:latin typeface="Eternate" pitchFamily="50" charset="0"/>
              </a:rPr>
              <a:t>Taken by nada</a:t>
            </a:r>
            <a:endParaRPr lang="en-US" sz="4000" b="1" dirty="0">
              <a:latin typeface="Eternate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5435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308100" y="1978721"/>
            <a:ext cx="165622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  <a:latin typeface="Eternate" pitchFamily="50" charset="0"/>
              </a:rPr>
              <a:t>building</a:t>
            </a:r>
            <a:endParaRPr lang="en-US" sz="2400" b="1" dirty="0">
              <a:solidFill>
                <a:schemeClr val="bg1"/>
              </a:solidFill>
              <a:latin typeface="Eternate" pitchFamily="50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638800" y="4658421"/>
            <a:ext cx="135485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  <a:latin typeface="Eternate" pitchFamily="50" charset="0"/>
              </a:rPr>
              <a:t>flowers</a:t>
            </a:r>
            <a:endParaRPr lang="en-US" sz="2400" b="1" dirty="0">
              <a:solidFill>
                <a:schemeClr val="bg1"/>
              </a:solidFill>
              <a:latin typeface="Eternate" pitchFamily="50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9283700" y="5572821"/>
            <a:ext cx="135485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 smtClean="0">
                <a:solidFill>
                  <a:schemeClr val="bg1"/>
                </a:solidFill>
                <a:latin typeface="Eternate" pitchFamily="50" charset="0"/>
              </a:rPr>
              <a:t>flowers</a:t>
            </a:r>
            <a:endParaRPr lang="en-US" sz="2400" b="1" dirty="0">
              <a:solidFill>
                <a:schemeClr val="bg1"/>
              </a:solidFill>
              <a:latin typeface="Eternate" pitchFamily="50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88529" y="5572821"/>
            <a:ext cx="5422900" cy="9525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168544" y="5695128"/>
            <a:ext cx="51816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 smtClean="0">
                <a:solidFill>
                  <a:schemeClr val="bg1"/>
                </a:solidFill>
                <a:latin typeface="Eternate" pitchFamily="50" charset="0"/>
              </a:rPr>
              <a:t>Far away look</a:t>
            </a:r>
            <a:endParaRPr lang="en-US" sz="3200" b="1" dirty="0">
              <a:solidFill>
                <a:schemeClr val="bg1"/>
              </a:solidFill>
              <a:latin typeface="Eternate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88889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42900" y="5626101"/>
            <a:ext cx="5422900" cy="9525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225550" y="5799208"/>
            <a:ext cx="51816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 smtClean="0">
                <a:latin typeface="Eternate" pitchFamily="50" charset="0"/>
              </a:rPr>
              <a:t>The ending &lt;3</a:t>
            </a:r>
            <a:endParaRPr lang="en-US" sz="3200" b="1" dirty="0">
              <a:latin typeface="Eternate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01233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3600" b="1" dirty="0">
              <a:latin typeface="Walkway Expand Black" panose="00000400000000000000" pitchFamily="2" charset="0"/>
            </a:endParaRPr>
          </a:p>
          <a:p>
            <a:pPr marL="0" indent="0">
              <a:buNone/>
            </a:pPr>
            <a:endParaRPr lang="en-US" sz="3600" b="1" dirty="0" smtClean="0">
              <a:latin typeface="Sweet Patterson DEMO" pitchFamily="2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b="24830"/>
          <a:stretch/>
        </p:blipFill>
        <p:spPr>
          <a:xfrm>
            <a:off x="7228892" y="2272162"/>
            <a:ext cx="3791339" cy="2313673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765545" y="2967334"/>
            <a:ext cx="3841116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b="1" dirty="0" smtClean="0">
                <a:latin typeface="Eternate" pitchFamily="50" charset="0"/>
              </a:rPr>
              <a:t>Who we are …</a:t>
            </a:r>
            <a:endParaRPr lang="en-US" sz="5400" b="1" dirty="0">
              <a:latin typeface="Eternate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92786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7200" b="1" dirty="0" smtClean="0">
                <a:latin typeface="Eternate" pitchFamily="50" charset="0"/>
              </a:rPr>
              <a:t>Some shots of our city</a:t>
            </a:r>
            <a:endParaRPr lang="en-US" sz="7200" b="1" dirty="0">
              <a:latin typeface="Eternate" pitchFamily="50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4800" b="1" dirty="0" smtClean="0">
                <a:latin typeface="Sweet Patterson DEMO" pitchFamily="2" charset="0"/>
              </a:rPr>
              <a:t>Small videos we rendered</a:t>
            </a:r>
          </a:p>
        </p:txBody>
      </p:sp>
    </p:spTree>
    <p:extLst>
      <p:ext uri="{BB962C8B-B14F-4D97-AF65-F5344CB8AC3E}">
        <p14:creationId xmlns:p14="http://schemas.microsoft.com/office/powerpoint/2010/main" val="2155464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shot 1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" y="0"/>
            <a:ext cx="12192275" cy="6858000"/>
          </a:xfrm>
        </p:spPr>
      </p:pic>
      <p:sp>
        <p:nvSpPr>
          <p:cNvPr id="5" name="Rectangle 4"/>
          <p:cNvSpPr/>
          <p:nvPr/>
        </p:nvSpPr>
        <p:spPr>
          <a:xfrm>
            <a:off x="928275" y="5682734"/>
            <a:ext cx="209384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 smtClean="0">
                <a:solidFill>
                  <a:schemeClr val="bg1"/>
                </a:solidFill>
                <a:latin typeface="Eternate" pitchFamily="50" charset="0"/>
              </a:rPr>
              <a:t>Shot one</a:t>
            </a:r>
            <a:endParaRPr lang="en-US" sz="4000" b="1" dirty="0">
              <a:solidFill>
                <a:schemeClr val="bg1"/>
              </a:solidFill>
              <a:latin typeface="Eternate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5079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shot 2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7845"/>
          </a:xfrm>
        </p:spPr>
      </p:pic>
      <p:sp>
        <p:nvSpPr>
          <p:cNvPr id="5" name="Rectangle 4"/>
          <p:cNvSpPr/>
          <p:nvPr/>
        </p:nvSpPr>
        <p:spPr>
          <a:xfrm>
            <a:off x="928275" y="5682734"/>
            <a:ext cx="219322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 smtClean="0">
                <a:solidFill>
                  <a:schemeClr val="bg1"/>
                </a:solidFill>
                <a:latin typeface="Eternate" pitchFamily="50" charset="0"/>
              </a:rPr>
              <a:t>Shot two</a:t>
            </a:r>
            <a:endParaRPr lang="en-US" sz="4000" b="1" dirty="0">
              <a:solidFill>
                <a:schemeClr val="bg1"/>
              </a:solidFill>
              <a:latin typeface="Eternate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3846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shot 3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84740" y="0"/>
            <a:ext cx="12470000" cy="6858000"/>
          </a:xfrm>
        </p:spPr>
      </p:pic>
      <p:sp>
        <p:nvSpPr>
          <p:cNvPr id="5" name="Rectangle 4"/>
          <p:cNvSpPr/>
          <p:nvPr/>
        </p:nvSpPr>
        <p:spPr>
          <a:xfrm>
            <a:off x="928275" y="5682734"/>
            <a:ext cx="251383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 smtClean="0">
                <a:solidFill>
                  <a:schemeClr val="bg1"/>
                </a:solidFill>
                <a:latin typeface="Eternate" pitchFamily="50" charset="0"/>
              </a:rPr>
              <a:t>Shot three</a:t>
            </a:r>
            <a:endParaRPr lang="en-US" sz="4000" b="1" dirty="0">
              <a:solidFill>
                <a:schemeClr val="bg1"/>
              </a:solidFill>
              <a:latin typeface="Eternate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4418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shot 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469999" cy="6858000"/>
          </a:xfrm>
        </p:spPr>
      </p:pic>
      <p:sp>
        <p:nvSpPr>
          <p:cNvPr id="5" name="Rectangle 4"/>
          <p:cNvSpPr/>
          <p:nvPr/>
        </p:nvSpPr>
        <p:spPr>
          <a:xfrm>
            <a:off x="928275" y="5682734"/>
            <a:ext cx="229582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 smtClean="0">
                <a:solidFill>
                  <a:schemeClr val="bg1"/>
                </a:solidFill>
                <a:latin typeface="Eternate" pitchFamily="50" charset="0"/>
              </a:rPr>
              <a:t>Shot four</a:t>
            </a:r>
            <a:endParaRPr lang="en-US" sz="4000" b="1" dirty="0">
              <a:solidFill>
                <a:schemeClr val="bg1"/>
              </a:solidFill>
              <a:latin typeface="Eternate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0335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shot 5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" y="0"/>
            <a:ext cx="12192275" cy="6858000"/>
          </a:xfrm>
        </p:spPr>
      </p:pic>
      <p:sp>
        <p:nvSpPr>
          <p:cNvPr id="5" name="Rectangle 4"/>
          <p:cNvSpPr/>
          <p:nvPr/>
        </p:nvSpPr>
        <p:spPr>
          <a:xfrm>
            <a:off x="928275" y="5682734"/>
            <a:ext cx="211307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 smtClean="0">
                <a:latin typeface="Eternate" pitchFamily="50" charset="0"/>
              </a:rPr>
              <a:t>Shot five</a:t>
            </a:r>
            <a:endParaRPr lang="en-US" sz="4000" b="1" dirty="0">
              <a:latin typeface="Eternate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7922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shot 6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7845"/>
          </a:xfrm>
        </p:spPr>
      </p:pic>
      <p:sp>
        <p:nvSpPr>
          <p:cNvPr id="5" name="Rectangle 4"/>
          <p:cNvSpPr/>
          <p:nvPr/>
        </p:nvSpPr>
        <p:spPr>
          <a:xfrm>
            <a:off x="928275" y="5682734"/>
            <a:ext cx="193033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 smtClean="0">
                <a:solidFill>
                  <a:schemeClr val="bg1"/>
                </a:solidFill>
                <a:latin typeface="Eternate" pitchFamily="50" charset="0"/>
              </a:rPr>
              <a:t>Shot six</a:t>
            </a:r>
            <a:endParaRPr lang="en-US" sz="4000" b="1" dirty="0">
              <a:solidFill>
                <a:schemeClr val="bg1"/>
              </a:solidFill>
              <a:latin typeface="Eternate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0312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481</TotalTime>
  <Words>115</Words>
  <Application>Microsoft Office PowerPoint</Application>
  <PresentationFormat>Widescreen</PresentationFormat>
  <Paragraphs>45</Paragraphs>
  <Slides>22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Arial</vt:lpstr>
      <vt:lpstr>Calibri</vt:lpstr>
      <vt:lpstr>Calibri Light</vt:lpstr>
      <vt:lpstr>Eternate</vt:lpstr>
      <vt:lpstr>Sweet Patterson DEMO</vt:lpstr>
      <vt:lpstr>Walkway Expand Black</vt:lpstr>
      <vt:lpstr>Office Theme</vt:lpstr>
      <vt:lpstr>city  project</vt:lpstr>
      <vt:lpstr>PowerPoint Presentation</vt:lpstr>
      <vt:lpstr>Some shots of our city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Taxonomy of our city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SACC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city  project</dc:title>
  <dc:creator>Maher</dc:creator>
  <cp:lastModifiedBy>Maher</cp:lastModifiedBy>
  <cp:revision>32</cp:revision>
  <dcterms:created xsi:type="dcterms:W3CDTF">2023-05-21T09:22:30Z</dcterms:created>
  <dcterms:modified xsi:type="dcterms:W3CDTF">2023-06-10T13:59:47Z</dcterms:modified>
</cp:coreProperties>
</file>

<file path=docProps/thumbnail.jpeg>
</file>